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7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3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3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3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7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61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74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17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71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6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66F2-6835-48DC-8E3F-99EB2800BEE2}" type="datetimeFigureOut">
              <a:rPr lang="cs-CZ" smtClean="0"/>
              <a:t>14.2.2017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E11A-F9A5-4CDA-BED2-30FC942D9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4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275" y="4221940"/>
            <a:ext cx="3485045" cy="2319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1" y="234122"/>
            <a:ext cx="4058289" cy="2690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46" y="4221088"/>
            <a:ext cx="3829892" cy="2319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6011"/>
            <a:ext cx="3779247" cy="2514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971" y="2348880"/>
            <a:ext cx="3549024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359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PES – šelma psovitá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8" cy="504056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Výborný čich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Dlouhé končetiny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Život ve smečkách – vztahy (vůdce)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Loví ve smečkách (kořist uštve)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Využití: při lovu, hlídač, policejní psi, canisterapie, psi cvičení na vyhledávání osob zasypaných při zemětřeseních…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Domestikace = zdomácnění</a:t>
            </a:r>
            <a:endParaRPr lang="cs-CZ" dirty="0" smtClean="0">
              <a:solidFill>
                <a:srgbClr val="FFFF00"/>
              </a:solidFill>
            </a:endParaRPr>
          </a:p>
          <a:p>
            <a:pPr marL="457200" indent="-457200">
              <a:buFontTx/>
              <a:buChar char="-"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3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274" y="3501008"/>
            <a:ext cx="4419017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12" y="128857"/>
            <a:ext cx="3891235" cy="3067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84" y="128857"/>
            <a:ext cx="4625714" cy="3067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3407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260648"/>
            <a:ext cx="5280587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49"/>
          <a:stretch/>
        </p:blipFill>
        <p:spPr>
          <a:xfrm>
            <a:off x="4499992" y="2636912"/>
            <a:ext cx="4464496" cy="4094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3031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Kočka – šelma kočkovitá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Výborný sluch a zrak (vidění za šera)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Zasunovací drápky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Měkké polštářky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Na svou kořist číhá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Má hmatové fousky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FF00"/>
                </a:solidFill>
              </a:rPr>
              <a:t>Žije samotářsky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07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</Words>
  <Application>Microsoft Office PowerPoint</Application>
  <PresentationFormat>Předvádění na obrazovce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PES – šelma psovitá</vt:lpstr>
      <vt:lpstr>Prezentace aplikace PowerPoint</vt:lpstr>
      <vt:lpstr>Prezentace aplikace PowerPoint</vt:lpstr>
      <vt:lpstr>Kočka – šelma kočkovitá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 – šelma psovitá</dc:title>
  <dc:creator>uzivatel</dc:creator>
  <cp:lastModifiedBy>uzivatel</cp:lastModifiedBy>
  <cp:revision>3</cp:revision>
  <dcterms:created xsi:type="dcterms:W3CDTF">2017-02-14T21:32:30Z</dcterms:created>
  <dcterms:modified xsi:type="dcterms:W3CDTF">2017-02-14T22:01:51Z</dcterms:modified>
</cp:coreProperties>
</file>